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3" r:id="rId3"/>
    <p:sldId id="258" r:id="rId4"/>
    <p:sldId id="271" r:id="rId5"/>
    <p:sldId id="275" r:id="rId6"/>
    <p:sldId id="262" r:id="rId7"/>
    <p:sldId id="272" r:id="rId8"/>
    <p:sldId id="273" r:id="rId9"/>
    <p:sldId id="277" r:id="rId10"/>
    <p:sldId id="274" r:id="rId11"/>
    <p:sldId id="276" r:id="rId12"/>
    <p:sldId id="278" r:id="rId13"/>
    <p:sldId id="270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60" d="100"/>
          <a:sy n="60" d="100"/>
        </p:scale>
        <p:origin x="-1550" y="-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mtClean="0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24/8/2016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iteable.com/" TargetMode="External"/><Relationship Id="rId2" Type="http://schemas.openxmlformats.org/officeDocument/2006/relationships/hyperlink" Target="http://s9.ro/n9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s9.ro/n9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9.ro/n97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ntimeter.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c2j3xuec19" TargetMode="External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3gvision.com/i-nigmahp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quivervision.com/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www.jigsawplane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9.ro/n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426" y="1752600"/>
            <a:ext cx="8527774" cy="1828800"/>
          </a:xfrm>
        </p:spPr>
        <p:txBody>
          <a:bodyPr rtlCol="0"/>
          <a:lstStyle/>
          <a:p>
            <a:pPr algn="r" rtl="0"/>
            <a:r>
              <a:rPr lang="ro-RO" b="1" dirty="0" smtClean="0">
                <a:solidFill>
                  <a:schemeClr val="tx2"/>
                </a:solidFill>
              </a:rPr>
              <a:t>Aplicații mobile în procesul de învățare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5469"/>
            <a:ext cx="9998765" cy="914400"/>
          </a:xfrm>
        </p:spPr>
        <p:txBody>
          <a:bodyPr rtlCol="0"/>
          <a:lstStyle/>
          <a:p>
            <a:pPr algn="r" rtl="0"/>
            <a:r>
              <a:rPr lang="ro-RO" dirty="0" smtClean="0">
                <a:solidFill>
                  <a:schemeClr val="tx2"/>
                </a:solidFill>
              </a:rPr>
              <a:t>Colegiul Național „Constantin Cantacuzino” Târgoviște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69108" y="6070600"/>
            <a:ext cx="999876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b="1" dirty="0" smtClean="0">
                <a:solidFill>
                  <a:schemeClr val="tx2"/>
                </a:solidFill>
              </a:rPr>
              <a:t>Prof. înv. primar Alexandra </a:t>
            </a:r>
            <a:r>
              <a:rPr lang="ro-RO" b="1" dirty="0" smtClean="0">
                <a:solidFill>
                  <a:schemeClr val="tx2"/>
                </a:solidFill>
              </a:rPr>
              <a:t>Miricioiu</a:t>
            </a:r>
            <a:endParaRPr lang="ro-RO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400198" y="2816226"/>
            <a:ext cx="5231408" cy="141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4400" b="1" dirty="0" smtClean="0">
                <a:solidFill>
                  <a:srgbClr val="C00000"/>
                </a:solidFill>
              </a:rPr>
              <a:t>REFLECȚIE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555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775089" y="3814967"/>
            <a:ext cx="9335757" cy="514067"/>
          </a:xfrm>
        </p:spPr>
        <p:txBody>
          <a:bodyPr rtlCol="0"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VideoShow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s9.ro/n92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Biteable</a:t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app.biteable.com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Stop Motion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s9.ro/n93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GB" sz="27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183" y="4481904"/>
            <a:ext cx="10216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Sunt instrumente gratuite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învățare electronică. 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Acest</a:t>
            </a:r>
            <a:r>
              <a:rPr lang="ro-R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vi-VN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vă permite să faceți un video de la zero, folosind o imensă bibliotecă de animații și imagini. Vă 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permit </a:t>
            </a:r>
            <a:r>
              <a:rPr lang="vi-VN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să alegeți un șablon profesionist pentru rezultate imediate. Necesită introducerea textului, 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fotografiile/ videoclipurile</a:t>
            </a:r>
            <a:r>
              <a:rPr lang="ro-R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o-RO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lex_CNCC\Google Drive\1. eTwinning_2017\5. Proiecte eTwinning\Spatiu\Pitesti\20180519_1432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90" y="370490"/>
            <a:ext cx="5307724" cy="39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5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400198" y="2816226"/>
            <a:ext cx="5231408" cy="14145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4400" b="1" dirty="0" smtClean="0">
                <a:solidFill>
                  <a:srgbClr val="C00000"/>
                </a:solidFill>
              </a:rPr>
              <a:t>EVALUARE</a:t>
            </a:r>
          </a:p>
          <a:p>
            <a:r>
              <a:rPr lang="ro-RO" sz="4400" b="1" dirty="0" smtClean="0">
                <a:solidFill>
                  <a:srgbClr val="C00000"/>
                </a:solidFill>
                <a:hlinkClick r:id="rId2"/>
              </a:rPr>
              <a:t>http://s9.ro/n97</a:t>
            </a:r>
            <a:endParaRPr lang="ro-RO" sz="4400" b="1" dirty="0" smtClean="0">
              <a:solidFill>
                <a:srgbClr val="C0000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769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 smtClean="0"/>
              <a:t>MULȚUMIM!</a:t>
            </a:r>
            <a:endParaRPr lang="en-GB" dirty="0"/>
          </a:p>
        </p:txBody>
      </p:sp>
      <p:pic>
        <p:nvPicPr>
          <p:cNvPr id="6146" name="Picture 2" descr="C:\Users\Alex_CNCC\Google Drive\1. eTwinning_2017\5. Proiecte eTwinning\Spatiu2_UNiverse, new frontier\hour of code\20181213_12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1237591"/>
            <a:ext cx="6463862" cy="48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5427493" y="2952704"/>
            <a:ext cx="3757449" cy="123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5200" b="1" dirty="0" smtClean="0">
                <a:solidFill>
                  <a:srgbClr val="C00000"/>
                </a:solidFill>
              </a:rPr>
              <a:t>EVOCARE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133350"/>
            <a:ext cx="10058402" cy="1219200"/>
          </a:xfrm>
        </p:spPr>
        <p:txBody>
          <a:bodyPr rtlCol="0"/>
          <a:lstStyle/>
          <a:p>
            <a:pPr algn="ctr" rtl="0"/>
            <a:r>
              <a:rPr lang="ro-RO" b="1" dirty="0" smtClean="0"/>
              <a:t>     Aplicații mobile în învățare</a:t>
            </a:r>
            <a:br>
              <a:rPr lang="ro-RO" b="1" dirty="0" smtClean="0"/>
            </a:br>
            <a:r>
              <a:rPr lang="ro-RO" b="1" dirty="0" smtClean="0"/>
              <a:t>*</a:t>
            </a:r>
            <a:r>
              <a:rPr lang="ro-RO" dirty="0" smtClean="0"/>
              <a:t>proiecte eTwinning</a:t>
            </a:r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00652" y="1983142"/>
            <a:ext cx="5671548" cy="367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Mentimeter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www.mentimeter.co</a:t>
            </a: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Este un serviciu web gratuit, folosit pentru o interogare </a:t>
            </a:r>
            <a:r>
              <a:rPr lang="vi-V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rapidă</a:t>
            </a: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(BRAINSTORMING)</a:t>
            </a:r>
            <a:r>
              <a:rPr lang="vi-V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Funcționează pe orice instrument de lucru pentru iPhone, Android, Windows și Mac, cu condiția conectării la internet.</a:t>
            </a:r>
            <a:endParaRPr lang="ro-RO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13806" r="10421" b="6250"/>
          <a:stretch/>
        </p:blipFill>
        <p:spPr bwMode="auto">
          <a:xfrm>
            <a:off x="6172200" y="2210890"/>
            <a:ext cx="5754668" cy="32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1470" y="1232516"/>
            <a:ext cx="5671548" cy="3679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LearningApps 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https://learningapps.org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Este un complex de module de învățare, interactive și multimedia</a:t>
            </a:r>
            <a:r>
              <a:rPr lang="vi-V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Conține numeroase aplicații utile în orice moment al lecției. </a:t>
            </a:r>
            <a:r>
              <a:rPr lang="vi-V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Funcționează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 orice instrument de lucru pentru iPhone, Android, Windows și Mac, cu condiția conectării la internet.</a:t>
            </a:r>
            <a:endParaRPr lang="ro-RO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o-R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940581" y="5130657"/>
            <a:ext cx="60322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Activitate practică</a:t>
            </a:r>
          </a:p>
          <a:p>
            <a:r>
              <a:rPr lang="ro-RO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https://learningapps.org/display?v=pc2j3xuec19</a:t>
            </a:r>
            <a:endParaRPr lang="ro-RO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o-RO" sz="24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3"/>
            </a:endParaRPr>
          </a:p>
        </p:txBody>
      </p:sp>
      <p:pic>
        <p:nvPicPr>
          <p:cNvPr id="1026" name="Picture 2" descr="C:\Users\Alex_CNCC\Google Drive\1. eTwinning_2017\5. Proiecte eTwinning\Spatiu2_UNiverse, new frontier\hour of code\20181206_093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91" y="1232516"/>
            <a:ext cx="4857693" cy="36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271749" y="2952704"/>
            <a:ext cx="7533563" cy="1237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5200" b="1" dirty="0" smtClean="0">
                <a:solidFill>
                  <a:srgbClr val="C00000"/>
                </a:solidFill>
              </a:rPr>
              <a:t>REALIZAREA SENSULUI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964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949" y="0"/>
            <a:ext cx="4726380" cy="2103120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i-</a:t>
            </a:r>
            <a:r>
              <a:rPr lang="en-GB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nigma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GB" sz="2400" b="1" dirty="0" smtClean="0">
                <a:latin typeface="Arial" pitchFamily="34" charset="0"/>
                <a:cs typeface="Arial" pitchFamily="34" charset="0"/>
                <a:hlinkClick r:id="rId2"/>
              </a:rPr>
              <a:t>www.3gvision.com/i-nigmahp.html</a:t>
            </a:r>
            <a:r>
              <a:rPr lang="ro-RO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400" b="1" dirty="0" smtClean="0">
                <a:latin typeface="Arial" pitchFamily="34" charset="0"/>
                <a:cs typeface="Arial" pitchFamily="34" charset="0"/>
              </a:rPr>
            </a:b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0869" y="1942505"/>
            <a:ext cx="3840480" cy="2168517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vi-VN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i-nigma</a:t>
            </a:r>
            <a:r>
              <a:rPr lang="vi-VN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vă transformă aparatul foto într-un cititor de coduri de bare sofisticate. </a:t>
            </a:r>
            <a:endParaRPr lang="ro-RO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lex_CNCC\Google Drive\1. eTwinning_2017\5. Proiecte eTwinning\Spatiu2_UNiverse, new frontier\aplicatii\i nigma 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10649" r="10817" b="8333"/>
          <a:stretch/>
        </p:blipFill>
        <p:spPr bwMode="auto">
          <a:xfrm>
            <a:off x="761218" y="1365308"/>
            <a:ext cx="5949698" cy="3424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94481" y="3959301"/>
            <a:ext cx="4787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4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Activitate practică</a:t>
            </a:r>
            <a:endParaRPr lang="ro-RO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o-RO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Scanează codul!_</a:t>
            </a:r>
            <a:r>
              <a:rPr lang="ro-RO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Paxi și Luna</a:t>
            </a:r>
          </a:p>
        </p:txBody>
      </p:sp>
      <p:pic>
        <p:nvPicPr>
          <p:cNvPr id="2054" name="Picture 6" descr="http://encode.i-nigma.com/QRCode/img.php?d=https%3A%2F%2Fwww.youtube.com%2Fwatch%3Fv%3D2jVsuVZbez8&amp;c=Paxi%20%26%20Luna&amp;s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21" y="4929023"/>
            <a:ext cx="14097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otp1-1.xx.fbcdn.net/v/t1.15752-9/61396344_1054773184911800_2070981875207241728_n.jpg?_nc_cat=108&amp;_nc_ht=scontent-otp1-1.xx&amp;oh=edc3e33ced9aef3f57cfa55021a94061&amp;oe=5D9A047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2312" r="56225" b="55399"/>
          <a:stretch/>
        </p:blipFill>
        <p:spPr bwMode="auto">
          <a:xfrm>
            <a:off x="761218" y="4721652"/>
            <a:ext cx="2380593" cy="16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pic>
        <p:nvPicPr>
          <p:cNvPr id="9" name="Picture 3" descr="C:\Users\Alex_CNCC\Downloads\61170581_341329406553699_2148741240194072576_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/>
          <a:stretch/>
        </p:blipFill>
        <p:spPr bwMode="auto">
          <a:xfrm>
            <a:off x="8607666" y="1150243"/>
            <a:ext cx="2299701" cy="29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lex_CNCC\Downloads\61349256_734780250312178_8630141369995755520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34671"/>
          <a:stretch/>
        </p:blipFill>
        <p:spPr bwMode="auto">
          <a:xfrm>
            <a:off x="389884" y="1174156"/>
            <a:ext cx="4075631" cy="2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lex_CNCC\Downloads\61455783_2363670867287444_3052793201296408576_n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5" y="1174156"/>
            <a:ext cx="3862277" cy="28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697580" y="4488470"/>
            <a:ext cx="4582833" cy="1124568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Quiver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este o aplicație care dă viață 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desenului 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tău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Iată cum se face: </a:t>
            </a:r>
            <a:r>
              <a:rPr lang="vi-VN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Instal</a:t>
            </a:r>
            <a:r>
              <a:rPr lang="ro-RO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ează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aplicația din aplicația Magazin sau Google Play. 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9"/>
          <p:cNvSpPr txBox="1">
            <a:spLocks/>
          </p:cNvSpPr>
          <p:nvPr/>
        </p:nvSpPr>
        <p:spPr>
          <a:xfrm>
            <a:off x="6388065" y="4594796"/>
            <a:ext cx="4708357" cy="10076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Accesează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site-ul 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Quivervision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Tipărește 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desenele.      </a:t>
            </a:r>
            <a:r>
              <a:rPr lang="ro-RO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Colorează-le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 </a:t>
            </a:r>
            <a:r>
              <a:rPr lang="ro-RO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Scanează-le </a:t>
            </a:r>
            <a:r>
              <a:rPr lang="ro-RO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 aplicația instalată.</a:t>
            </a:r>
            <a:endParaRPr lang="en-US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389884" y="511251"/>
            <a:ext cx="9335757" cy="514067"/>
          </a:xfrm>
        </p:spPr>
        <p:txBody>
          <a:bodyPr rtlCol="0"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Quiver </a:t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700" b="1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ro-RO" sz="2700" b="1" dirty="0">
                <a:latin typeface="Arial" pitchFamily="34" charset="0"/>
                <a:cs typeface="Arial" pitchFamily="34" charset="0"/>
                <a:hlinkClick r:id="rId5"/>
              </a:rPr>
              <a:t>://www.quivervision.com/</a:t>
            </a:r>
            <a:endParaRPr lang="en-GB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55183" y="1415741"/>
            <a:ext cx="4582833" cy="1124568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ro-RO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creator </a:t>
            </a: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puzzle.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570137" y="700969"/>
            <a:ext cx="9335757" cy="514067"/>
          </a:xfrm>
        </p:spPr>
        <p:txBody>
          <a:bodyPr rtlCol="0"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Jigsawplanet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ro-RO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2"/>
              </a:rPr>
              <a:t>www.jigsawplanet.com</a:t>
            </a:r>
            <a:endParaRPr lang="en-GB" sz="27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lex_CNCC\Google Drive\1. eTwinning_2017\5. Proiecte eTwinning\Spatiu2_UNiverse, new frontier\aplicatii\Screenshot_20190212-18275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3" y="1978025"/>
            <a:ext cx="1951371" cy="34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58345" y="4079636"/>
            <a:ext cx="619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Activitate practică</a:t>
            </a:r>
          </a:p>
          <a:p>
            <a:r>
              <a:rPr lang="ro-RO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Scanează codul de bare! Rezolvă puzzle-ul!</a:t>
            </a:r>
          </a:p>
        </p:txBody>
      </p:sp>
      <p:pic>
        <p:nvPicPr>
          <p:cNvPr id="4099" name="Picture 3" descr="C:\Users\Alex_CNCC\Google Drive\1. eTwinning_2017\5. Proiecte eTwinning\Spatiu2_UNiverse, new frontier\aplicatii\20190213_091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6245" r="35005" b="5575"/>
          <a:stretch/>
        </p:blipFill>
        <p:spPr bwMode="auto">
          <a:xfrm rot="5400000">
            <a:off x="8984792" y="193609"/>
            <a:ext cx="2990850" cy="30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ex_CNCC\Google Drive\1. eTwinning_2017\5. Proiecte eTwinning\Spatiu2_UNiverse, new frontier\aplicatii\20190213_0909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0319"/>
          <a:stretch/>
        </p:blipFill>
        <p:spPr bwMode="auto">
          <a:xfrm rot="5400000">
            <a:off x="2660269" y="2332886"/>
            <a:ext cx="2839705" cy="23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lex_CNCC\Google Drive\1. eTwinning_2017\5. Proiecte eTwinning\Spatiu2_UNiverse, new frontier\aplicatii\20190213_0909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292" b="-207"/>
          <a:stretch/>
        </p:blipFill>
        <p:spPr bwMode="auto">
          <a:xfrm rot="5400000">
            <a:off x="5842254" y="900311"/>
            <a:ext cx="2623666" cy="30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encode.i-nigma.com/QRCode/img.php?d=https%3A%2F%2Fwww.jigsawplanet.com%2F%3Frc%3Dplay%26pid%3D2eb165007fb0&amp;c=The%20MooN&amp;s=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47" y="4910633"/>
            <a:ext cx="1412875" cy="162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2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1978025"/>
            <a:ext cx="4954588" cy="4187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655183" y="1415741"/>
            <a:ext cx="4582833" cy="1124568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lang="ro-RO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o-RO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reator </a:t>
            </a:r>
            <a:r>
              <a:rPr lang="ro-RO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colaje de fotografii.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357860" y="831878"/>
            <a:ext cx="9335757" cy="514067"/>
          </a:xfrm>
        </p:spPr>
        <p:txBody>
          <a:bodyPr rtlCol="0"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PhotoGrid</a:t>
            </a: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o-RO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ro-RO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s9.ro/n94</a:t>
            </a:r>
            <a:endParaRPr lang="en-GB" sz="27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Alex_CNCC\Downloads\61166511_382013945744302_56821344915695861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176"/>
            <a:ext cx="5777801" cy="57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lex_CNCC\Downloads\61586110_611566559363814_176501988548778393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99" y="2193467"/>
            <a:ext cx="4301917" cy="43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639</TotalTime>
  <Words>261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TF03431377</vt:lpstr>
      <vt:lpstr>Aplicații mobile în procesul de învățare</vt:lpstr>
      <vt:lpstr>PowerPoint Presentation</vt:lpstr>
      <vt:lpstr>     Aplicații mobile în învățare *proiecte eTwinning</vt:lpstr>
      <vt:lpstr>PowerPoint Presentation</vt:lpstr>
      <vt:lpstr>PowerPoint Presentation</vt:lpstr>
      <vt:lpstr>i-nigma http://www.3gvision.com/i-nigmahp.html </vt:lpstr>
      <vt:lpstr>Quiver  http://www.quivervision.com/</vt:lpstr>
      <vt:lpstr>  Jigsawplanet https://www.jigsawplanet.com</vt:lpstr>
      <vt:lpstr>  PhotoGrid http://s9.ro/n94</vt:lpstr>
      <vt:lpstr>PowerPoint Presentation</vt:lpstr>
      <vt:lpstr>  VideoShow http://s9.ro/n92 Biteable https://app.biteable.com Stop Motion http://s9.ro/n93 </vt:lpstr>
      <vt:lpstr>PowerPoint Presentation</vt:lpstr>
      <vt:lpstr>MULȚUMIM!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Aplicații mobile în învățare</dc:title>
  <dc:creator>Alex_CNCC</dc:creator>
  <cp:lastModifiedBy>a</cp:lastModifiedBy>
  <cp:revision>24</cp:revision>
  <dcterms:created xsi:type="dcterms:W3CDTF">2019-05-29T09:09:41Z</dcterms:created>
  <dcterms:modified xsi:type="dcterms:W3CDTF">2020-02-29T20:31:10Z</dcterms:modified>
</cp:coreProperties>
</file>